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3035247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344" y="3515865"/>
            <a:ext cx="4041656" cy="162763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551" y="262117"/>
            <a:ext cx="1456898" cy="95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16/09/2022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303524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3515865"/>
            <a:ext cx="4041656" cy="162763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083917"/>
            <a:ext cx="1456898" cy="95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563638"/>
            <a:ext cx="7772400" cy="1102519"/>
          </a:xfrm>
        </p:spPr>
        <p:txBody>
          <a:bodyPr>
            <a:normAutofit/>
          </a:bodyPr>
          <a:lstStyle/>
          <a:p>
            <a:r>
              <a:rPr lang="pt-BR" sz="2800" b="1" dirty="0"/>
              <a:t>MODELO PARA ELABORAÇÃO E FORMATAÇÃO DA APRESENTAÇÃO DOS </a:t>
            </a:r>
            <a:r>
              <a:rPr lang="pt-BR" sz="2800" b="1" dirty="0" smtClean="0"/>
              <a:t>TRABALHOS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744" y="3363838"/>
            <a:ext cx="6400800" cy="131445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t-BR" sz="2500" dirty="0"/>
              <a:t>Fulano da Silva - Graduando do Curso de XXXXX da Universidade Federal - UF</a:t>
            </a:r>
          </a:p>
          <a:p>
            <a:pPr algn="just"/>
            <a:r>
              <a:rPr lang="pt-BR" sz="2500" dirty="0"/>
              <a:t>Sicrano dos Santos - Mestrando do Curso de XXXXX da Universidade Estadual - UE</a:t>
            </a:r>
          </a:p>
          <a:p>
            <a:pPr algn="just"/>
            <a:r>
              <a:rPr lang="pt-BR" sz="2500" dirty="0"/>
              <a:t>Beltrano de </a:t>
            </a:r>
            <a:r>
              <a:rPr lang="pt-BR" sz="2500" dirty="0" err="1"/>
              <a:t>Araujo</a:t>
            </a:r>
            <a:r>
              <a:rPr lang="pt-BR" sz="2500" dirty="0"/>
              <a:t> - Orientador - titulação, Faculdade Ciências - UF</a:t>
            </a:r>
          </a:p>
          <a:p>
            <a:pPr algn="just"/>
            <a:r>
              <a:rPr lang="pt-BR" sz="2500" b="1" dirty="0"/>
              <a:t>Contatos:</a:t>
            </a:r>
            <a:r>
              <a:rPr lang="pt-BR" sz="2500" dirty="0"/>
              <a:t> </a:t>
            </a:r>
            <a:r>
              <a:rPr lang="pt-BR" sz="2500" u="sng" dirty="0">
                <a:hlinkClick r:id="rId2"/>
              </a:rPr>
              <a:t>fulano@gmail.com</a:t>
            </a:r>
            <a:r>
              <a:rPr lang="pt-BR" sz="2500" dirty="0"/>
              <a:t>; </a:t>
            </a:r>
            <a:r>
              <a:rPr lang="pt-BR" sz="2500" u="sng" dirty="0">
                <a:hlinkClick r:id="rId3"/>
              </a:rPr>
              <a:t>sicrano@outlook.com.br</a:t>
            </a:r>
            <a:r>
              <a:rPr lang="pt-BR" sz="2500" dirty="0"/>
              <a:t>; </a:t>
            </a:r>
            <a:r>
              <a:rPr lang="pt-BR" sz="2500" u="sng" dirty="0">
                <a:hlinkClick r:id="rId4"/>
              </a:rPr>
              <a:t>beltrano@hotmail.com</a:t>
            </a:r>
            <a:endParaRPr lang="pt-BR" sz="25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Título do Trabalho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52141" y="134761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/>
              <a:t>Os itens </a:t>
            </a:r>
            <a:r>
              <a:rPr lang="pt-BR" dirty="0"/>
              <a:t>do trabalho devem ser escritos de forma </a:t>
            </a:r>
            <a:r>
              <a:rPr lang="pt-BR" u="sng" dirty="0" err="1"/>
              <a:t>topificada</a:t>
            </a:r>
            <a:r>
              <a:rPr lang="pt-BR" dirty="0"/>
              <a:t> com apenas as principais informações de cada </a:t>
            </a:r>
            <a:r>
              <a:rPr lang="pt-BR" dirty="0" smtClean="0"/>
              <a:t>item!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/>
              <a:t>Devem ser usados até 10 slides!</a:t>
            </a:r>
          </a:p>
          <a:p>
            <a:pPr lvl="0"/>
            <a:endParaRPr lang="pt-BR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O </a:t>
            </a:r>
            <a:r>
              <a:rPr lang="pt-BR" dirty="0"/>
              <a:t>envio do arquivo de apresentação deverá ser realizado em formato </a:t>
            </a:r>
            <a:r>
              <a:rPr lang="pt-BR" b="1" dirty="0" smtClean="0"/>
              <a:t>PDF</a:t>
            </a:r>
            <a:r>
              <a:rPr lang="pt-BR" dirty="0" smtClean="0"/>
              <a:t>, </a:t>
            </a:r>
            <a:r>
              <a:rPr lang="pt-BR" dirty="0"/>
              <a:t>através da área do participante do </a:t>
            </a:r>
            <a:r>
              <a:rPr lang="pt-BR" b="1" dirty="0"/>
              <a:t>autor principal</a:t>
            </a:r>
            <a:r>
              <a:rPr lang="pt-BR" dirty="0"/>
              <a:t> (aquele que submeteu o trabalho</a:t>
            </a:r>
            <a:r>
              <a:rPr lang="pt-BR" dirty="0" smtClean="0"/>
              <a:t>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/>
              <a:t>Para garantir o certificado de apresentação, o autor principal precisará estar credenciado</a:t>
            </a:r>
            <a:r>
              <a:rPr lang="pt-BR" dirty="0"/>
              <a:t> (presencial ou online) bem como </a:t>
            </a:r>
            <a:r>
              <a:rPr lang="pt-BR" b="1" dirty="0"/>
              <a:t>enviar o arquivo de apresentação</a:t>
            </a:r>
            <a:r>
              <a:rPr lang="pt-BR" dirty="0"/>
              <a:t> através do sistema. Não esqueça esses detalhes!</a:t>
            </a:r>
          </a:p>
          <a:p>
            <a:pPr lvl="0"/>
            <a:endParaRPr lang="pt-BR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7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84934" y="339502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Título do Trabalho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84934" y="163564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OBJETIVOS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JUSTIFICATIVA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INTRODUÇÃO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METODOLOGIA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REFERENCIAL TEÓRICO (Pode vir anexo a introdução)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RESULTADOS E DISCUSSÃO 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CONSIDERAÇÕES FINAIS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REFERÊNCIAS </a:t>
            </a:r>
          </a:p>
        </p:txBody>
      </p:sp>
    </p:spTree>
    <p:extLst>
      <p:ext uri="{BB962C8B-B14F-4D97-AF65-F5344CB8AC3E}">
        <p14:creationId xmlns:p14="http://schemas.microsoft.com/office/powerpoint/2010/main" val="339152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169</Words>
  <Application>Microsoft Office PowerPoint</Application>
  <PresentationFormat>Apresentação na tela (16:9)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Tema do Office</vt:lpstr>
      <vt:lpstr>Personalizar design</vt:lpstr>
      <vt:lpstr>MODELO PARA ELABORAÇÃO E FORMATAÇÃO DA APRESENTAÇÃO DOS TRABALHOS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Bruna Carvalho</cp:lastModifiedBy>
  <cp:revision>19</cp:revision>
  <dcterms:created xsi:type="dcterms:W3CDTF">2021-02-10T13:58:56Z</dcterms:created>
  <dcterms:modified xsi:type="dcterms:W3CDTF">2022-09-16T14:13:41Z</dcterms:modified>
</cp:coreProperties>
</file>